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2" r:id="rId3"/>
    <p:sldId id="276" r:id="rId4"/>
    <p:sldId id="277" r:id="rId5"/>
    <p:sldId id="278" r:id="rId6"/>
    <p:sldId id="279" r:id="rId7"/>
    <p:sldId id="269" r:id="rId8"/>
    <p:sldId id="257" r:id="rId9"/>
    <p:sldId id="275" r:id="rId10"/>
    <p:sldId id="258" r:id="rId11"/>
    <p:sldId id="282" r:id="rId12"/>
    <p:sldId id="280" r:id="rId13"/>
    <p:sldId id="259" r:id="rId14"/>
    <p:sldId id="261" r:id="rId15"/>
    <p:sldId id="264" r:id="rId16"/>
    <p:sldId id="265" r:id="rId17"/>
    <p:sldId id="266" r:id="rId18"/>
    <p:sldId id="267" r:id="rId19"/>
    <p:sldId id="281" r:id="rId20"/>
    <p:sldId id="268" r:id="rId21"/>
    <p:sldId id="274" r:id="rId22"/>
  </p:sldIdLst>
  <p:sldSz cx="9144000" cy="6858000" type="screen4x3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8C3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8" d="100"/>
          <a:sy n="98" d="100"/>
        </p:scale>
        <p:origin x="-1368" y="-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B0E42-21B2-4146-8BE2-E1F8A9A59602}" type="datetimeFigureOut">
              <a:rPr lang="de-DE" smtClean="0"/>
              <a:t>24.03.2016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4804-2F9D-420C-80E9-FFCF8AD86FB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353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4804-2F9D-420C-80E9-FFCF8AD86FB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009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4804-2F9D-420C-80E9-FFCF8AD86FB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885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75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866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648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48" y="6266251"/>
            <a:ext cx="1260000" cy="5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8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741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22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6182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050" y="6309320"/>
            <a:ext cx="1260000" cy="54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29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69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6108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822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B288F-55DB-4663-BEF0-9EAAD109E38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49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7.wdp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microsoft.com/office/2007/relationships/hdphoto" Target="../media/hdphoto10.wdp"/><Relationship Id="rId4" Type="http://schemas.openxmlformats.org/officeDocument/2006/relationships/image" Target="../media/image19.jpe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29.jpeg"/><Relationship Id="rId4" Type="http://schemas.openxmlformats.org/officeDocument/2006/relationships/image" Target="../media/image26.jpeg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microsoft.com/office/2007/relationships/hdphoto" Target="../media/hdphoto21.wdp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4.wdp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8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3933056"/>
            <a:ext cx="8352928" cy="1470025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Förderverein für die Nachsorge und Rehabilitation psychisch Kranker e.V., Frankenthal</a:t>
            </a:r>
            <a:endParaRPr lang="de-DE" sz="3200" b="1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314600" cy="365125"/>
          </a:xfrm>
        </p:spPr>
        <p:txBody>
          <a:bodyPr/>
          <a:lstStyle/>
          <a:p>
            <a:r>
              <a:rPr lang="de-DE" dirty="0" smtClean="0"/>
              <a:t>Freigabe / Stand: 24.03.2016 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5856"/>
            <a:ext cx="8928992" cy="3877200"/>
          </a:xfrm>
          <a:prstGeom prst="rect">
            <a:avLst/>
          </a:prstGeo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© Qualitätsmanagement FV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0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Werkstatt-Neubau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10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" y="1700809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61319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0" y="1939556"/>
            <a:ext cx="2880000" cy="1445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60" y="3861048"/>
            <a:ext cx="2880000" cy="192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700809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5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532595"/>
            <a:ext cx="8676456" cy="5792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47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Berufsbildungsbereich der Werkstätten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12</a:t>
            </a:fld>
            <a:endParaRPr lang="de-DE"/>
          </a:p>
        </p:txBody>
      </p:sp>
      <p:sp>
        <p:nvSpPr>
          <p:cNvPr id="6" name="Textfeld 5"/>
          <p:cNvSpPr txBox="1"/>
          <p:nvPr/>
        </p:nvSpPr>
        <p:spPr>
          <a:xfrm>
            <a:off x="4386674" y="1844824"/>
            <a:ext cx="3137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dirty="0" smtClean="0"/>
              <a:t>Zertifiziert nach AZAV</a:t>
            </a:r>
            <a:endParaRPr lang="de-DE" sz="2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" y="1938495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918" y="3068960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7" y="4242751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2397470"/>
            <a:ext cx="2308779" cy="3265532"/>
          </a:xfrm>
          <a:prstGeom prst="rect">
            <a:avLst/>
          </a:prstGeom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5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Holzverarbeitung</a:t>
            </a:r>
            <a:endParaRPr lang="de-DE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13</a:t>
            </a:fld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128" y="3819755"/>
            <a:ext cx="3240000" cy="21628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312" y="1554160"/>
            <a:ext cx="3240000" cy="21628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819755"/>
            <a:ext cx="3240000" cy="21628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0" y="1554160"/>
            <a:ext cx="2162872" cy="3240000"/>
          </a:xfrm>
          <a:prstGeom prst="rect">
            <a:avLst/>
          </a:prstGeom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63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Metallverarbeitung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14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4542"/>
            <a:ext cx="21632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14542"/>
            <a:ext cx="21632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636912"/>
            <a:ext cx="21632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341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Industrielle Fertigung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15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84784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0" y="3198040"/>
            <a:ext cx="1922553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24" y="3767377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365" y="4155486"/>
            <a:ext cx="2880000" cy="192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31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Dorfladen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16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839382"/>
            <a:ext cx="2520000" cy="168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6" y="1196752"/>
            <a:ext cx="2163201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42456"/>
            <a:ext cx="3240000" cy="216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4" y="4797152"/>
            <a:ext cx="3240000" cy="133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3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196752"/>
            <a:ext cx="3240000" cy="216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73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Hauswirtschaft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17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221088"/>
            <a:ext cx="3240000" cy="216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24" y="3042910"/>
            <a:ext cx="2520000" cy="1682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240000" cy="216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99" y="2348880"/>
            <a:ext cx="2157714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216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Garten- &amp; Landschaftspflege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18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97629"/>
            <a:ext cx="2430000" cy="32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6176" y="3200928"/>
            <a:ext cx="33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12" y="1389201"/>
            <a:ext cx="3240000" cy="243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Ganzjährig draußen…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19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2" y="2924944"/>
            <a:ext cx="3960000" cy="2974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3960000" cy="296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8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Förderverein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2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259632" y="1484784"/>
            <a:ext cx="63552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u="sng" dirty="0" smtClean="0"/>
              <a:t>Träger von verschiedenen Einrichtungen</a:t>
            </a:r>
            <a:r>
              <a:rPr lang="de-DE" sz="2400" b="1" u="sng" dirty="0" smtClean="0">
                <a:solidFill>
                  <a:srgbClr val="F3F8C3"/>
                </a:solidFill>
              </a:rPr>
              <a:t>:</a:t>
            </a:r>
            <a:endParaRPr lang="de-DE" sz="2400" b="1" u="sng" dirty="0">
              <a:solidFill>
                <a:srgbClr val="F3F8C3"/>
              </a:solidFill>
            </a:endParaRPr>
          </a:p>
          <a:p>
            <a:pPr algn="ctr"/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259632" y="2895327"/>
            <a:ext cx="7109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Werkstätten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Integrationsbetrieb </a:t>
            </a:r>
            <a:r>
              <a:rPr lang="de-DE" sz="2400" b="1" dirty="0" smtClean="0"/>
              <a:t>diepro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Wohnheime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Betreutes Wohnen in Wohngemeinschaften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Betreutes Einzel- und Paarwohnen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Jugend- und Familienhilfe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Betreute Wohnformen für junge Erwachsene</a:t>
            </a:r>
            <a:endParaRPr lang="de-DE" sz="24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768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Wäscherei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40768"/>
            <a:ext cx="19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412776"/>
            <a:ext cx="2880000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27" y="3452776"/>
            <a:ext cx="19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452776"/>
            <a:ext cx="2880000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2880000" cy="19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20</a:t>
            </a:fld>
            <a:endParaRPr lang="de-DE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29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Vielen Dank für Ihre Aufmerksamkeit! 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21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000" y="1701288"/>
            <a:ext cx="6480000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323528" y="5313402"/>
            <a:ext cx="8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de-DE" sz="4000" dirty="0">
              <a:solidFill>
                <a:srgbClr val="00B05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0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94444E-6 -3.33333E-6 L -0.06805 -0.38032 L 0.19792 -0.82986 L 0.63525 0.17431 L 0.93195 -0.50648 L 0.74897 -0.83125 L 0.71285 -0.35185 " pathEditMode="relative" ptsTypes="AAAAAAA">
                                      <p:cBhvr>
                                        <p:cTn id="6" dur="5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Lebensräume schaffen…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3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7503" y="2447017"/>
            <a:ext cx="88569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„Wir schaffen Lebensräume, in denen Integration stattfinden kann,…das heißt Menschen, die psychisch krank bzw. behindert…sind, in die Gemeinde zu integrieren und auch die Gemeinde in unsere Einrichtungen zu bringen…“</a:t>
            </a:r>
          </a:p>
          <a:p>
            <a:endParaRPr lang="de-DE" sz="2000" dirty="0"/>
          </a:p>
          <a:p>
            <a:pPr algn="ctr"/>
            <a:r>
              <a:rPr lang="de-DE" sz="1200" dirty="0" smtClean="0"/>
              <a:t>Auszug aus dem Leitbild des Fördervereins</a:t>
            </a:r>
            <a:endParaRPr lang="de-DE" sz="12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685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Lebensraum Familie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4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91963" y="2128788"/>
            <a:ext cx="8928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Unsere Sozialpädagogische Familienhilfe unterstützt, berät und begleitet Familien und Alleinerziehende in schwierigen Situationen.</a:t>
            </a:r>
          </a:p>
          <a:p>
            <a:pPr algn="ctr"/>
            <a:endParaRPr lang="de-DE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 smtClean="0"/>
              <a:t>Gemeinsames Erarbeiten von Lösungsmöglichkeiten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 smtClean="0"/>
              <a:t>Hilfeplanung in Zusammenarbeit mit dem Jugendamt</a:t>
            </a:r>
            <a:endParaRPr lang="de-DE" sz="24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06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Lebensraum Wohnen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79512" y="2110204"/>
            <a:ext cx="871626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Hier bekommen psychisch behinderte Menschen begleitende Hilfen auf dem Weg in die Selbstständigkeit.</a:t>
            </a:r>
          </a:p>
          <a:p>
            <a:pPr algn="ctr"/>
            <a:endParaRPr lang="de-DE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 smtClean="0"/>
              <a:t>Wohnheime für psychisch behinderte Erwachsene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 smtClean="0"/>
              <a:t>Individuelle Hilfe und Unterstützung im Alltag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 smtClean="0"/>
              <a:t>Betreutes Einzel- und Paarwohnen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e-DE" sz="2400" dirty="0"/>
              <a:t>Wohngemeinschaften</a:t>
            </a:r>
          </a:p>
          <a:p>
            <a:pPr algn="ctr"/>
            <a:endParaRPr lang="de-DE" sz="240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03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Lebensraum 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6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11534" y="1652607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/>
              <a:t>Chronisch psychisch behinderte Menschen finden in unseren Werkstätten und der diepro Arbeit.</a:t>
            </a:r>
          </a:p>
          <a:p>
            <a:endParaRPr lang="de-DE" sz="2400" dirty="0" smtClean="0"/>
          </a:p>
        </p:txBody>
      </p:sp>
      <p:sp>
        <p:nvSpPr>
          <p:cNvPr id="6" name="Textfeld 5"/>
          <p:cNvSpPr txBox="1"/>
          <p:nvPr/>
        </p:nvSpPr>
        <p:spPr>
          <a:xfrm>
            <a:off x="111535" y="2852936"/>
            <a:ext cx="8884384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Holzverarbeitung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Metallverarbeitung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Industrielle </a:t>
            </a:r>
            <a:r>
              <a:rPr lang="de-DE" sz="2400" dirty="0" smtClean="0"/>
              <a:t>Fertigungs-arbeiten (IFA)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Garten- &amp; Landschaftspflege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Hauswirtschaft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Wäscherei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KFZ-Schilderprägestelle</a:t>
            </a:r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Wohnungsräumung- </a:t>
            </a:r>
            <a:r>
              <a:rPr lang="de-DE" sz="2400" dirty="0"/>
              <a:t>und </a:t>
            </a:r>
            <a:r>
              <a:rPr lang="de-DE" sz="2400" dirty="0" err="1"/>
              <a:t>reinigung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Maler- und </a:t>
            </a:r>
            <a:r>
              <a:rPr lang="de-DE" sz="2400" dirty="0" smtClean="0"/>
              <a:t>Bodenbelags-arbeiten</a:t>
            </a: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Mobile Hausmeisterei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Umzüge und Transporte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Brennholzverkauf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smtClean="0"/>
              <a:t>Dorfladen</a:t>
            </a:r>
            <a:endParaRPr lang="de-DE" sz="240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28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Standorte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"/>
          <a:stretch/>
        </p:blipFill>
        <p:spPr>
          <a:xfrm>
            <a:off x="1967486" y="1124744"/>
            <a:ext cx="511175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95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Mehrgenerationenhof</a:t>
            </a:r>
            <a:br>
              <a:rPr lang="de-DE" dirty="0" smtClean="0"/>
            </a:br>
            <a:r>
              <a:rPr lang="de-DE" dirty="0" smtClean="0"/>
              <a:t>Obersülzen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6" t="9170" r="14787" b="16685"/>
          <a:stretch/>
        </p:blipFill>
        <p:spPr>
          <a:xfrm>
            <a:off x="971600" y="1371078"/>
            <a:ext cx="7200000" cy="4794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8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6663654" y="6047710"/>
            <a:ext cx="15087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smtClean="0"/>
              <a:t>Quelle: Google </a:t>
            </a:r>
            <a:r>
              <a:rPr lang="de-DE" sz="1050" dirty="0" err="1" smtClean="0"/>
              <a:t>Maps</a:t>
            </a:r>
            <a:endParaRPr lang="de-DE" sz="1050" dirty="0"/>
          </a:p>
        </p:txBody>
      </p:sp>
      <p:grpSp>
        <p:nvGrpSpPr>
          <p:cNvPr id="70" name="Gruppieren 69"/>
          <p:cNvGrpSpPr/>
          <p:nvPr/>
        </p:nvGrpSpPr>
        <p:grpSpPr>
          <a:xfrm>
            <a:off x="2915816" y="2060848"/>
            <a:ext cx="2304256" cy="4032448"/>
            <a:chOff x="2915816" y="1844824"/>
            <a:chExt cx="2304256" cy="4032448"/>
          </a:xfrm>
        </p:grpSpPr>
        <p:cxnSp>
          <p:nvCxnSpPr>
            <p:cNvPr id="27" name="Gerade Verbindung 26"/>
            <p:cNvCxnSpPr/>
            <p:nvPr/>
          </p:nvCxnSpPr>
          <p:spPr>
            <a:xfrm flipV="1">
              <a:off x="3131840" y="5722795"/>
              <a:ext cx="2016224" cy="14401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3635896" y="2060848"/>
              <a:ext cx="432048" cy="22322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flipH="1">
              <a:off x="2915816" y="4275407"/>
              <a:ext cx="1152128" cy="233713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2915816" y="4509120"/>
              <a:ext cx="216024" cy="1368152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9" name="Gerade Verbindung 28"/>
            <p:cNvCxnSpPr/>
            <p:nvPr/>
          </p:nvCxnSpPr>
          <p:spPr>
            <a:xfrm flipH="1" flipV="1">
              <a:off x="5040052" y="4149080"/>
              <a:ext cx="108012" cy="1584176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flipH="1">
              <a:off x="3635896" y="1844824"/>
              <a:ext cx="1368152" cy="216024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 flipV="1">
              <a:off x="5040052" y="4077072"/>
              <a:ext cx="180020" cy="7200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/>
          </p:nvCxnSpPr>
          <p:spPr>
            <a:xfrm flipH="1" flipV="1">
              <a:off x="5004048" y="1844824"/>
              <a:ext cx="216024" cy="2232248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35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Mehrgenerationenhof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780928"/>
            <a:ext cx="4320000" cy="2883829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Stand: 24.03.2016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288F-55DB-4663-BEF0-9EAAD109E38F}" type="slidenum">
              <a:rPr lang="de-DE" smtClean="0"/>
              <a:t>9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" y="1340768"/>
            <a:ext cx="4320000" cy="2880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7284" y="4221088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Innenhof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4716016" y="5661248"/>
            <a:ext cx="1856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Verwaltungsgebäude</a:t>
            </a:r>
            <a:endParaRPr lang="de-DE" sz="1400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432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Bildschirmpräsentation (4:3)</PresentationFormat>
  <Paragraphs>106</Paragraphs>
  <Slides>21</Slides>
  <Notes>2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Larissa</vt:lpstr>
      <vt:lpstr>Förderverein für die Nachsorge und Rehabilitation psychisch Kranker e.V., Frankenthal</vt:lpstr>
      <vt:lpstr>Förderverein</vt:lpstr>
      <vt:lpstr>Lebensräume schaffen…</vt:lpstr>
      <vt:lpstr>Lebensraum Familie</vt:lpstr>
      <vt:lpstr>Lebensraum Wohnen</vt:lpstr>
      <vt:lpstr>Lebensraum Arbeiten</vt:lpstr>
      <vt:lpstr>Standorte</vt:lpstr>
      <vt:lpstr>Mehrgenerationenhof Obersülzen</vt:lpstr>
      <vt:lpstr>Mehrgenerationenhof</vt:lpstr>
      <vt:lpstr>Werkstatt-Neubau</vt:lpstr>
      <vt:lpstr>PowerPoint-Präsentation</vt:lpstr>
      <vt:lpstr>Berufsbildungsbereich der Werkstätten</vt:lpstr>
      <vt:lpstr>Holzverarbeitung</vt:lpstr>
      <vt:lpstr>Metallverarbeitung</vt:lpstr>
      <vt:lpstr>Industrielle Fertigung</vt:lpstr>
      <vt:lpstr>Dorfladen</vt:lpstr>
      <vt:lpstr>Hauswirtschaft</vt:lpstr>
      <vt:lpstr>Garten- &amp; Landschaftspflege</vt:lpstr>
      <vt:lpstr>Ganzjährig draußen…</vt:lpstr>
      <vt:lpstr>Wäscherei</vt:lpstr>
      <vt:lpstr>Vielen Dank für Ihre Aufmerksamkeit!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Förderverein für die Nachsorge und Rehabilitation psychisch Kranker e.V., Frankenthal</dc:title>
  <dc:creator>Hammer, Michael</dc:creator>
  <cp:lastModifiedBy>Hammer, Michael</cp:lastModifiedBy>
  <cp:revision>51</cp:revision>
  <cp:lastPrinted>2016-02-18T09:41:15Z</cp:lastPrinted>
  <dcterms:created xsi:type="dcterms:W3CDTF">2016-02-16T09:47:03Z</dcterms:created>
  <dcterms:modified xsi:type="dcterms:W3CDTF">2016-03-24T11:18:11Z</dcterms:modified>
</cp:coreProperties>
</file>